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379" r:id="rId4"/>
    <p:sldId id="276" r:id="rId5"/>
    <p:sldId id="275" r:id="rId6"/>
    <p:sldId id="277" r:id="rId7"/>
    <p:sldId id="378" r:id="rId8"/>
    <p:sldId id="380" r:id="rId9"/>
    <p:sldId id="381" r:id="rId10"/>
    <p:sldId id="383" r:id="rId11"/>
    <p:sldId id="382" r:id="rId1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155" d="100"/>
          <a:sy n="155" d="100"/>
        </p:scale>
        <p:origin x="1974" y="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CC87C-E94B-427B-BDE8-57E20C77FA8F}" type="datetimeFigureOut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7A6092-3CE3-4A6A-A16A-7BE374F531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274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0E56-0770-4F7A-BFB7-998D33463B47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2713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E6EA-1DD9-4ECB-B0AE-ECDD55DCB7B9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21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F5665-C384-440C-BFB6-51D86C626037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355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02DA0-AD30-47EB-B195-5C19D0E6B62A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8041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7BD80-48ED-4F1B-B6A6-F0D5712798D6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8654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96B3B-293F-4338-8229-055E4138175A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6082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87371-512A-4390-B7C9-E3B17AAB9EB0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4241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0AD65-CF34-404B-9B94-6ACDE9F4B97A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4681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C35C1-672E-4467-A1FF-9852BDF79299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1069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2739-838B-489F-B5B3-FA79B8FFD0D1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7964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3B56-3BAD-4F76-A72D-E4CF54CEF9AD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1027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3B2AE-69AA-4419-9AD0-C82EF03EFA48}" type="datetime1">
              <a:rPr lang="zh-TW" altLang="en-US" smtClean="0"/>
              <a:t>2023/6/2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A6D72-4E0E-4822-92DE-EF70A66F4C9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494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187624" y="2132856"/>
            <a:ext cx="70922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生成</a:t>
            </a:r>
            <a:r>
              <a:rPr lang="zh-TW" altLang="en-US" sz="4000" b="1" kern="0" noProof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型</a:t>
            </a:r>
            <a:r>
              <a:rPr lang="zh-TW" altLang="en-US" sz="4000" b="1" kern="0" noProof="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深度學習</a:t>
            </a:r>
            <a:endParaRPr kumimoji="0" lang="en-US" altLang="zh-TW" sz="40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Generative</a:t>
            </a:r>
            <a:r>
              <a:rPr lang="en-US" altLang="zh-TW" sz="4000" kern="0" dirty="0" smtClean="0">
                <a:solidFill>
                  <a:prstClr val="black"/>
                </a:solidFill>
              </a:rPr>
              <a:t> </a:t>
            </a:r>
            <a:r>
              <a:rPr kumimoji="0" lang="en-US" altLang="zh-TW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Deep</a:t>
            </a:r>
            <a:r>
              <a:rPr kumimoji="0" lang="en-US" altLang="zh-TW" sz="4000" b="1" i="0" u="none" strike="noStrike" kern="0" cap="none" spc="0" normalizeH="0" noProof="0" dirty="0" smtClean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 L</a:t>
            </a:r>
            <a:r>
              <a:rPr kumimoji="0" lang="en-US" altLang="zh-TW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</a:rPr>
              <a:t>earning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4000" b="1" kern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測試報告</a:t>
            </a:r>
            <a:endParaRPr kumimoji="0" lang="zh-TW" altLang="en-US" sz="40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83568" y="836712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期末報告</a:t>
            </a:r>
            <a:endParaRPr lang="zh-TW" alt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5813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Midjourney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591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pPr algn="l"/>
            <a:r>
              <a:rPr lang="en-US" altLang="zh-TW" dirty="0"/>
              <a:t>https://www.synthesia.io/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568" y="1454083"/>
            <a:ext cx="7553499" cy="452596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0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44169"/>
            <a:ext cx="8229600" cy="1143000"/>
          </a:xfrm>
        </p:spPr>
        <p:txBody>
          <a:bodyPr>
            <a:normAutofit fontScale="90000"/>
          </a:bodyPr>
          <a:lstStyle/>
          <a:p>
            <a:pPr lvl="0">
              <a:spcBef>
                <a:spcPts val="0"/>
              </a:spcBef>
              <a:defRPr/>
            </a:pPr>
            <a:r>
              <a:rPr lang="zh-TW" altLang="en-US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生成型</a:t>
            </a:r>
            <a:r>
              <a:rPr lang="zh-TW" altLang="en-US" b="1" kern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深度學習</a:t>
            </a:r>
            <a:r>
              <a:rPr lang="en-US" altLang="zh-TW" kern="0" dirty="0">
                <a:solidFill>
                  <a:prstClr val="black"/>
                </a:solidFill>
              </a:rPr>
              <a:t/>
            </a:r>
            <a:br>
              <a:rPr lang="en-US" altLang="zh-TW" kern="0" dirty="0">
                <a:solidFill>
                  <a:prstClr val="black"/>
                </a:solidFill>
              </a:rPr>
            </a:br>
            <a:r>
              <a:rPr lang="en-US" altLang="zh-TW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Generative</a:t>
            </a:r>
            <a:r>
              <a:rPr lang="en-US" altLang="zh-TW" kern="0" dirty="0">
                <a:solidFill>
                  <a:prstClr val="black"/>
                </a:solidFill>
              </a:rPr>
              <a:t> </a:t>
            </a:r>
            <a:r>
              <a:rPr lang="en-US" altLang="zh-TW" b="1" kern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Deep </a:t>
            </a:r>
            <a:r>
              <a:rPr lang="en-US" altLang="zh-TW" b="1" kern="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Learning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2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05735"/>
            <a:ext cx="2232248" cy="3019409"/>
          </a:xfrm>
          <a:prstGeom prst="rect">
            <a:avLst/>
          </a:prstGeom>
        </p:spPr>
      </p:pic>
      <p:sp>
        <p:nvSpPr>
          <p:cNvPr id="7" name="圓角矩形 6"/>
          <p:cNvSpPr/>
          <p:nvPr/>
        </p:nvSpPr>
        <p:spPr>
          <a:xfrm>
            <a:off x="3275856" y="4123774"/>
            <a:ext cx="1872208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/>
              <a:t>Compose</a:t>
            </a:r>
            <a:endParaRPr lang="zh-TW" altLang="en-US" sz="3200" dirty="0"/>
          </a:p>
        </p:txBody>
      </p:sp>
      <p:sp>
        <p:nvSpPr>
          <p:cNvPr id="8" name="矩形 7"/>
          <p:cNvSpPr/>
          <p:nvPr/>
        </p:nvSpPr>
        <p:spPr>
          <a:xfrm>
            <a:off x="5430791" y="4017213"/>
            <a:ext cx="231074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RNN</a:t>
            </a:r>
          </a:p>
          <a:p>
            <a:r>
              <a:rPr lang="en-US" altLang="zh-TW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MuseGAN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3975" y="4660670"/>
            <a:ext cx="2366353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VAE(2013-   )</a:t>
            </a:r>
          </a:p>
          <a:p>
            <a:r>
              <a:rPr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GAN(2014-  )</a:t>
            </a:r>
          </a:p>
        </p:txBody>
      </p:sp>
      <p:sp>
        <p:nvSpPr>
          <p:cNvPr id="11" name="圓角矩形 10"/>
          <p:cNvSpPr/>
          <p:nvPr/>
        </p:nvSpPr>
        <p:spPr>
          <a:xfrm>
            <a:off x="3275856" y="1988840"/>
            <a:ext cx="1872208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/>
              <a:t>Paint</a:t>
            </a:r>
          </a:p>
        </p:txBody>
      </p:sp>
      <p:sp>
        <p:nvSpPr>
          <p:cNvPr id="12" name="矩形 11"/>
          <p:cNvSpPr/>
          <p:nvPr/>
        </p:nvSpPr>
        <p:spPr>
          <a:xfrm>
            <a:off x="5292080" y="1836113"/>
            <a:ext cx="18514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CycleGAN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292080" y="2377733"/>
            <a:ext cx="32863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 Style Transfer</a:t>
            </a:r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3256732" y="3056307"/>
            <a:ext cx="1872208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/>
              <a:t>Write</a:t>
            </a:r>
          </a:p>
        </p:txBody>
      </p:sp>
      <p:sp>
        <p:nvSpPr>
          <p:cNvPr id="16" name="矩形 15"/>
          <p:cNvSpPr/>
          <p:nvPr/>
        </p:nvSpPr>
        <p:spPr>
          <a:xfrm>
            <a:off x="5364862" y="3247777"/>
            <a:ext cx="23766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LSTM Network</a:t>
            </a:r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475010" y="5583897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MDN-RNN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3286548" y="5199279"/>
            <a:ext cx="1872208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 smtClean="0"/>
              <a:t>Play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03203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54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生成型</a:t>
            </a:r>
            <a:r>
              <a:rPr lang="zh-TW" altLang="en-US" sz="5400" b="1" kern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深度學習</a:t>
            </a:r>
            <a:r>
              <a:rPr lang="en-US" altLang="zh-TW" sz="5400" kern="0" dirty="0">
                <a:solidFill>
                  <a:prstClr val="black"/>
                </a:solidFill>
              </a:rPr>
              <a:t/>
            </a:r>
            <a:br>
              <a:rPr lang="en-US" altLang="zh-TW" sz="5400" kern="0" dirty="0">
                <a:solidFill>
                  <a:prstClr val="black"/>
                </a:solidFill>
              </a:rPr>
            </a:br>
            <a:r>
              <a:rPr lang="en-US" altLang="zh-TW" sz="54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Generative</a:t>
            </a:r>
            <a:r>
              <a:rPr lang="en-US" altLang="zh-TW" sz="5400" kern="0" dirty="0">
                <a:solidFill>
                  <a:prstClr val="black"/>
                </a:solidFill>
              </a:rPr>
              <a:t> </a:t>
            </a:r>
            <a:r>
              <a:rPr lang="en-US" altLang="zh-TW" sz="5400" b="1" kern="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Deep </a:t>
            </a:r>
            <a:r>
              <a:rPr lang="en-US" altLang="zh-TW" sz="5400" b="1" kern="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Learning:</a:t>
            </a:r>
          </a:p>
          <a:p>
            <a:pPr algn="ctr"/>
            <a:r>
              <a:rPr lang="en-US" altLang="zh-TW" sz="5400" b="1" kern="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An experience</a:t>
            </a:r>
            <a:endParaRPr lang="zh-TW" altLang="en-US" sz="32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5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2314600" cy="1143000"/>
          </a:xfrm>
        </p:spPr>
        <p:txBody>
          <a:bodyPr/>
          <a:lstStyle/>
          <a:p>
            <a:pPr algn="l"/>
            <a:r>
              <a:rPr lang="en-US" altLang="zh-TW" dirty="0" smtClean="0"/>
              <a:t>AI Art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411760" y="764704"/>
            <a:ext cx="3489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/>
              <a:t>Artist+AI</a:t>
            </a:r>
            <a:r>
              <a:rPr lang="en-US" altLang="zh-TW" dirty="0"/>
              <a:t> Lecture: Figures and Form</a:t>
            </a:r>
            <a:endParaRPr lang="zh-TW" altLang="en-US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60" y="1559439"/>
            <a:ext cx="7284987" cy="5120057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57200" y="1192754"/>
            <a:ext cx="4975836" cy="366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https://www.youtube.com/watch?v=TN7Ydx9ygPo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09689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AI</a:t>
            </a:r>
            <a:r>
              <a:rPr lang="zh-TW" altLang="en-US" dirty="0" smtClean="0"/>
              <a:t> </a:t>
            </a:r>
            <a:r>
              <a:rPr lang="en-US" altLang="zh-TW" dirty="0" smtClean="0"/>
              <a:t>Music: Open AI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575" y="1916832"/>
            <a:ext cx="8054075" cy="388843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123728" y="1186805"/>
            <a:ext cx="4611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 smtClean="0"/>
              <a:t>https://openai.com/blog/musenet/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83948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80363" y="217473"/>
            <a:ext cx="8229600" cy="922114"/>
          </a:xfrm>
        </p:spPr>
        <p:txBody>
          <a:bodyPr>
            <a:normAutofit fontScale="90000"/>
          </a:bodyPr>
          <a:lstStyle/>
          <a:p>
            <a:r>
              <a:rPr lang="en-US" altLang="zh-TW" dirty="0" err="1"/>
              <a:t>MuseNet's</a:t>
            </a:r>
            <a:r>
              <a:rPr lang="en-US" altLang="zh-TW" dirty="0"/>
              <a:t> AI Improvises Mozart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467544" y="1014862"/>
            <a:ext cx="51663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https://www.youtube.com/watch?v=c6DK8IKS9z4</a:t>
            </a:r>
            <a:endParaRPr lang="zh-TW" altLang="en-US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60" y="1508919"/>
            <a:ext cx="7567206" cy="509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6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77106" y="332656"/>
            <a:ext cx="8229600" cy="508918"/>
          </a:xfrm>
        </p:spPr>
        <p:txBody>
          <a:bodyPr>
            <a:normAutofit fontScale="90000"/>
          </a:bodyPr>
          <a:lstStyle/>
          <a:p>
            <a:r>
              <a:rPr lang="en-US" altLang="zh-TW" sz="3200" dirty="0"/>
              <a:t>https://openai.com/product/dall-e-2</a:t>
            </a:r>
            <a:endParaRPr lang="zh-TW" altLang="en-US" sz="32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151" y="1355125"/>
            <a:ext cx="7869413" cy="452596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489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28" y="908720"/>
            <a:ext cx="8126333" cy="468052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349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Midjourney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62603"/>
            <a:ext cx="8229600" cy="4201157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A6D72-4E0E-4822-92DE-EF70A66F4C99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4693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8309</TotalTime>
  <Words>81</Words>
  <Application>Microsoft Office PowerPoint</Application>
  <PresentationFormat>如螢幕大小 (4:3)</PresentationFormat>
  <Paragraphs>39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微軟正黑體</vt:lpstr>
      <vt:lpstr>新細明體</vt:lpstr>
      <vt:lpstr>Algerian</vt:lpstr>
      <vt:lpstr>Arial</vt:lpstr>
      <vt:lpstr>Calibri</vt:lpstr>
      <vt:lpstr>Office 佈景主題</vt:lpstr>
      <vt:lpstr>PowerPoint 簡報</vt:lpstr>
      <vt:lpstr>生成型深度學習 Generative Deep Learning</vt:lpstr>
      <vt:lpstr>PowerPoint 簡報</vt:lpstr>
      <vt:lpstr>AI Art</vt:lpstr>
      <vt:lpstr>AI Music: Open AI </vt:lpstr>
      <vt:lpstr>MuseNet's AI Improvises Mozart</vt:lpstr>
      <vt:lpstr>https://openai.com/product/dall-e-2</vt:lpstr>
      <vt:lpstr>PowerPoint 簡報</vt:lpstr>
      <vt:lpstr>Midjourney</vt:lpstr>
      <vt:lpstr>Midjourney</vt:lpstr>
      <vt:lpstr>https://www.synthesia.io/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108年度委外人才培訓 專案計畫書</dc:title>
  <dc:creator>TB</dc:creator>
  <cp:lastModifiedBy>user</cp:lastModifiedBy>
  <cp:revision>105</cp:revision>
  <dcterms:created xsi:type="dcterms:W3CDTF">2019-02-25T12:54:48Z</dcterms:created>
  <dcterms:modified xsi:type="dcterms:W3CDTF">2023-06-01T22:42:49Z</dcterms:modified>
</cp:coreProperties>
</file>

<file path=docProps/thumbnail.jpeg>
</file>